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9" r:id="rId3"/>
    <p:sldId id="261" r:id="rId4"/>
    <p:sldId id="269" r:id="rId5"/>
    <p:sldId id="270" r:id="rId6"/>
    <p:sldId id="271" r:id="rId7"/>
    <p:sldId id="275" r:id="rId8"/>
    <p:sldId id="272" r:id="rId9"/>
    <p:sldId id="273" r:id="rId10"/>
    <p:sldId id="274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F3BB2-1148-4CD7-96E0-29032330B558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82C8C-5590-4D72-BDFB-B49744BBC19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4682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Public Domain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http://pixabay.com/en/cauliflower-vegetables-318152/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79288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Public Domain</a:t>
            </a:r>
            <a:endParaRPr kumimoji="1" lang="en-GB" altLang="ja-JP" dirty="0" smtClean="0"/>
          </a:p>
          <a:p>
            <a:r>
              <a:rPr kumimoji="1" lang="en-GB" altLang="ja-JP" dirty="0" smtClean="0"/>
              <a:t>http://pixabay.com/ja/%E9%87%8E%E8%8F%9C-%E8%B5%A4-%E3%83%88%E3%83%9E%E3%83%88-371918/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7928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altLang="ja-JP" dirty="0" smtClean="0"/>
              <a:t>https://www.youtube.com/watch?v=pizw3Wf8MHM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Yasai</a:t>
            </a:r>
            <a:r>
              <a:rPr kumimoji="1" lang="en-US" altLang="ja-JP" dirty="0" smtClean="0"/>
              <a:t> Sisters)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https://www.youtube.com/watch?v=pF9Io9cLITI</a:t>
            </a:r>
            <a:r>
              <a:rPr kumimoji="1" lang="ja-JP" altLang="en-US" dirty="0" smtClean="0"/>
              <a:t>　 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Yasai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Baribari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Genkikko</a:t>
            </a:r>
            <a:r>
              <a:rPr kumimoji="1" lang="en-US" altLang="ja-JP" dirty="0" smtClean="0"/>
              <a:t>)</a:t>
            </a:r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23070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Creative common</a:t>
            </a:r>
            <a:endParaRPr kumimoji="1" lang="ja-JP" altLang="en-US" dirty="0" smtClean="0"/>
          </a:p>
          <a:p>
            <a:r>
              <a:rPr kumimoji="1" lang="en-US" altLang="ja-JP" dirty="0" smtClean="0"/>
              <a:t>http://commons.wikimedia.org/wiki/File:Tomato_seed_stages2.JPG</a:t>
            </a:r>
            <a:endParaRPr kumimoji="1" lang="ja-JP" altLang="en-US" dirty="0" smtClean="0"/>
          </a:p>
          <a:p>
            <a:endParaRPr kumimoji="1" lang="ja-JP" alt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 about Plants Life Cycle at www.gudli.com</a:t>
            </a:r>
            <a:endParaRPr kumimoji="1" lang="en-US" altLang="ja-JP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https://www.youtube.com/watch?v=pZYcU3SD0ow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7928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066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156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630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022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901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572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8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482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945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4901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552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6628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54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3.png"/><Relationship Id="rId5" Type="http://schemas.openxmlformats.org/officeDocument/2006/relationships/image" Target="../media/image14.jpe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GB" altLang="ja-JP" dirty="0" smtClean="0"/>
              <a:t>The l</a:t>
            </a:r>
            <a:r>
              <a:rPr kumimoji="1" lang="en-US" altLang="ja-JP" dirty="0" err="1" smtClean="0"/>
              <a:t>ife</a:t>
            </a:r>
            <a:r>
              <a:rPr kumimoji="1" lang="en-US" altLang="ja-JP" dirty="0" smtClean="0"/>
              <a:t> cycle of plants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6, Section 2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271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What kinds of vegetables are these?</a:t>
            </a:r>
            <a:br>
              <a:rPr kumimoji="1" lang="en-US" altLang="ja-JP" dirty="0" smtClean="0"/>
            </a:br>
            <a:r>
              <a:rPr lang="en-US" altLang="ja-JP" dirty="0" smtClean="0"/>
              <a:t>Please</a:t>
            </a:r>
            <a:r>
              <a:rPr lang="ja-JP" altLang="en-US" dirty="0" smtClean="0"/>
              <a:t> </a:t>
            </a:r>
            <a:r>
              <a:rPr lang="en-US" altLang="ja-JP" dirty="0" smtClean="0"/>
              <a:t>put them in the right list!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1786739"/>
              </p:ext>
            </p:extLst>
          </p:nvPr>
        </p:nvGraphicFramePr>
        <p:xfrm>
          <a:off x="476592" y="1600200"/>
          <a:ext cx="8229600" cy="3909622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12320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Roots</a:t>
                      </a:r>
                    </a:p>
                    <a:p>
                      <a:pPr algn="ctr"/>
                      <a:r>
                        <a:rPr kumimoji="1" lang="en-US" altLang="ja-JP" sz="3200" dirty="0" smtClean="0"/>
                        <a:t>Ne</a:t>
                      </a:r>
                      <a:endParaRPr kumimoji="1" lang="ja-JP" altLang="en-US" sz="32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Stem</a:t>
                      </a:r>
                    </a:p>
                    <a:p>
                      <a:pPr algn="ctr"/>
                      <a:r>
                        <a:rPr kumimoji="1" lang="en-US" altLang="ja-JP" sz="3200" dirty="0" err="1" smtClean="0"/>
                        <a:t>Kuki</a:t>
                      </a:r>
                      <a:endParaRPr kumimoji="1" lang="ja-JP" altLang="en-US" sz="32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Leaves</a:t>
                      </a:r>
                    </a:p>
                    <a:p>
                      <a:pPr algn="ctr"/>
                      <a:r>
                        <a:rPr kumimoji="1" lang="en-US" altLang="ja-JP" sz="3200" dirty="0" smtClean="0"/>
                        <a:t>Ha</a:t>
                      </a:r>
                      <a:endParaRPr kumimoji="1" lang="ja-JP" altLang="en-US" sz="32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Flower</a:t>
                      </a:r>
                    </a:p>
                    <a:p>
                      <a:pPr algn="ctr"/>
                      <a:r>
                        <a:rPr kumimoji="1" lang="en-US" altLang="ja-JP" sz="3200" dirty="0" smtClean="0"/>
                        <a:t>Hana</a:t>
                      </a:r>
                      <a:endParaRPr kumimoji="1" lang="ja-JP" altLang="en-US" sz="32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Fruit</a:t>
                      </a:r>
                    </a:p>
                    <a:p>
                      <a:pPr algn="ctr"/>
                      <a:r>
                        <a:rPr kumimoji="1" lang="en-US" altLang="ja-JP" sz="3200" dirty="0" err="1" smtClean="0"/>
                        <a:t>Mi</a:t>
                      </a:r>
                      <a:endParaRPr kumimoji="1" lang="ja-JP" altLang="en-US" sz="32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267761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10" descr="野菜, 赤, トマト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96" y="6030583"/>
            <a:ext cx="1039449" cy="691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http://pixabay.com/static/uploads/photo/2013/10/04/19/47/kohl-190821_6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263" y="6042971"/>
            <a:ext cx="1020838" cy="67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File:ほうれん草 2014-02-27 22-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134" y="5817840"/>
            <a:ext cx="1157168" cy="90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upload.wikimedia.org/wikipedia/commons/7/74/GreenPepper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220" y="6039333"/>
            <a:ext cx="1000470" cy="68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fukushima\AppData\Local\Microsoft\Windows\Temporary Internet Files\Content.IE5\808H4RCM\MP900448460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608" y="6045859"/>
            <a:ext cx="1014911" cy="67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 descr="File:Carrot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019" y="6097392"/>
            <a:ext cx="938197" cy="62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Broccoli, Vegetables, Healthy, Food, Diet, Gree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437" y="6008395"/>
            <a:ext cx="1055440" cy="714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Users\fukushima\AppData\Local\Microsoft\Windows\Temporary Internet Files\Content.IE5\EHLK55LX\MP900387850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404" y="5509822"/>
            <a:ext cx="865019" cy="121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69138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Let’s review!</a:t>
            </a:r>
            <a:r>
              <a:rPr lang="ja-JP" altLang="en-US" dirty="0"/>
              <a:t/>
            </a:r>
            <a:br>
              <a:rPr lang="ja-JP" altLang="en-US" dirty="0"/>
            </a:br>
            <a:r>
              <a:rPr lang="en-US" altLang="ja-JP" dirty="0" err="1" smtClean="0"/>
              <a:t>Yasai</a:t>
            </a:r>
            <a:endParaRPr kumimoji="1" lang="ja-JP" altLang="en-US" dirty="0"/>
          </a:p>
        </p:txBody>
      </p:sp>
      <p:pic>
        <p:nvPicPr>
          <p:cNvPr id="2059" name="Picture 11" descr="C:\Users\fukushima\AppData\Local\Microsoft\Windows\Temporary Internet Files\Content.IE5\EHLK55LX\MP900438718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614" y="1600200"/>
            <a:ext cx="675877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660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野菜, 赤, トマト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44" y="2473388"/>
            <a:ext cx="2517472" cy="167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://pixabay.com/static/uploads/photo/2013/10/04/19/47/kohl-190821_6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465" y="2382661"/>
            <a:ext cx="2608957" cy="1736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ile:ほうれん草 2014-02-27 22-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89" y="4694441"/>
            <a:ext cx="2802581" cy="219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upload.wikimedia.org/wikipedia/commons/7/74/GreenPepper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897" y="5078899"/>
            <a:ext cx="2423069" cy="165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fukushima\AppData\Local\Microsoft\Windows\Temporary Internet Files\Content.IE5\808H4RCM\MP900448460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869" y="4869288"/>
            <a:ext cx="2796168" cy="186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782898" y="1390035"/>
            <a:ext cx="17483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/>
              <a:t>Tomato</a:t>
            </a:r>
            <a:endParaRPr kumimoji="1" lang="ja-JP" altLang="en-US" sz="4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07761" y="1390035"/>
            <a:ext cx="2062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Kyabetsu</a:t>
            </a:r>
            <a:endParaRPr kumimoji="1" lang="ja-JP" altLang="en-US" sz="40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796771" y="1390035"/>
            <a:ext cx="14125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Ninjin</a:t>
            </a:r>
            <a:endParaRPr kumimoji="1" lang="ja-JP" altLang="en-US" sz="4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3715" y="4161274"/>
            <a:ext cx="24846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Hoorensoo</a:t>
            </a:r>
            <a:endParaRPr kumimoji="1" lang="ja-JP" altLang="en-US" sz="4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794248" y="4161274"/>
            <a:ext cx="16081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Piiman</a:t>
            </a:r>
            <a:endParaRPr kumimoji="1" lang="ja-JP" altLang="en-US" sz="4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660232" y="4161274"/>
            <a:ext cx="15868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Retasu</a:t>
            </a:r>
            <a:endParaRPr kumimoji="1" lang="ja-JP" altLang="en-US" sz="4000" dirty="0"/>
          </a:p>
        </p:txBody>
      </p:sp>
      <p:pic>
        <p:nvPicPr>
          <p:cNvPr id="17" name="Picture 7" descr="File:Carrot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448521"/>
            <a:ext cx="2408805" cy="1604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Nan </a:t>
            </a:r>
            <a:r>
              <a:rPr kumimoji="1" lang="en-US" altLang="ja-JP" dirty="0" err="1" smtClean="0"/>
              <a:t>desu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0564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野菜, 赤, トマト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44" y="2473388"/>
            <a:ext cx="2517472" cy="167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://pixabay.com/static/uploads/photo/2013/10/04/19/47/kohl-190821_6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465" y="2382661"/>
            <a:ext cx="2608957" cy="1736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ile:ほうれん草 2014-02-27 22-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89" y="4694441"/>
            <a:ext cx="2802581" cy="219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upload.wikimedia.org/wikipedia/commons/7/74/GreenPepper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897" y="5078899"/>
            <a:ext cx="2423069" cy="165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fukushima\AppData\Local\Microsoft\Windows\Temporary Internet Files\Content.IE5\808H4RCM\MP900448460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869" y="4869288"/>
            <a:ext cx="2796168" cy="186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782898" y="1390035"/>
            <a:ext cx="17483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/>
              <a:t>Tomato</a:t>
            </a:r>
            <a:endParaRPr kumimoji="1" lang="ja-JP" altLang="en-US" sz="4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07761" y="1390035"/>
            <a:ext cx="2062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Kyabetsu</a:t>
            </a:r>
            <a:endParaRPr kumimoji="1" lang="ja-JP" altLang="en-US" sz="40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796771" y="1390035"/>
            <a:ext cx="14125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Ninjin</a:t>
            </a:r>
            <a:endParaRPr kumimoji="1" lang="ja-JP" altLang="en-US" sz="4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3715" y="4161274"/>
            <a:ext cx="24846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Hoorensoo</a:t>
            </a:r>
            <a:endParaRPr kumimoji="1" lang="ja-JP" altLang="en-US" sz="4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794248" y="4161274"/>
            <a:ext cx="16081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Piiman</a:t>
            </a:r>
            <a:endParaRPr kumimoji="1" lang="ja-JP" altLang="en-US" sz="4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660232" y="4161274"/>
            <a:ext cx="15868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Retasu</a:t>
            </a:r>
            <a:endParaRPr kumimoji="1" lang="ja-JP" altLang="en-US" sz="4000" dirty="0"/>
          </a:p>
        </p:txBody>
      </p:sp>
      <p:pic>
        <p:nvPicPr>
          <p:cNvPr id="17" name="Picture 7" descr="File:Carrot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448521"/>
            <a:ext cx="2408805" cy="1604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Suki</a:t>
            </a:r>
            <a:r>
              <a:rPr lang="en-US" altLang="ja-JP" dirty="0"/>
              <a:t> </a:t>
            </a:r>
            <a:r>
              <a:rPr lang="en-US" altLang="ja-JP" dirty="0" err="1"/>
              <a:t>desu</a:t>
            </a:r>
            <a:r>
              <a:rPr lang="en-US" altLang="ja-JP" dirty="0"/>
              <a:t> </a:t>
            </a:r>
            <a:r>
              <a:rPr lang="en-US" altLang="ja-JP" dirty="0" err="1"/>
              <a:t>ka</a:t>
            </a:r>
            <a:r>
              <a:rPr lang="en-US" altLang="ja-JP" dirty="0"/>
              <a:t>? </a:t>
            </a:r>
            <a:r>
              <a:rPr lang="en-US" altLang="ja-JP" dirty="0" err="1"/>
              <a:t>Sukijanai</a:t>
            </a:r>
            <a:r>
              <a:rPr lang="en-US" altLang="ja-JP" dirty="0"/>
              <a:t> </a:t>
            </a:r>
            <a:r>
              <a:rPr lang="en-US" altLang="ja-JP" dirty="0" err="1"/>
              <a:t>desu</a:t>
            </a:r>
            <a:r>
              <a:rPr lang="en-US" altLang="ja-JP" dirty="0"/>
              <a:t> </a:t>
            </a:r>
            <a:r>
              <a:rPr lang="en-US" altLang="ja-JP" dirty="0" err="1"/>
              <a:t>ka</a:t>
            </a:r>
            <a:r>
              <a:rPr lang="en-US" altLang="ja-JP" dirty="0"/>
              <a:t>?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282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Burokkori</a:t>
            </a:r>
            <a:endParaRPr kumimoji="1" lang="ja-JP" altLang="en-US" dirty="0"/>
          </a:p>
        </p:txBody>
      </p:sp>
      <p:pic>
        <p:nvPicPr>
          <p:cNvPr id="1030" name="Picture 6" descr="Broccoli, Vegetables, Healthy, Food, Diet, Green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01019"/>
            <a:ext cx="6096000" cy="4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020272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29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9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Asuparagasu</a:t>
            </a:r>
            <a:endParaRPr kumimoji="1" lang="ja-JP" altLang="en-US" dirty="0"/>
          </a:p>
        </p:txBody>
      </p:sp>
      <p:pic>
        <p:nvPicPr>
          <p:cNvPr id="2053" name="Picture 5" descr="C:\Users\fukushima\AppData\Local\Microsoft\Windows\Temporary Internet Files\Content.IE5\EHLK55LX\MP900387850[1]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456" y="2034381"/>
            <a:ext cx="260908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300192" y="6926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29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4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Let’s listen</a:t>
            </a:r>
            <a:r>
              <a:rPr kumimoji="1" lang="en-GB" altLang="ja-JP" dirty="0" smtClean="0"/>
              <a:t> to the </a:t>
            </a:r>
            <a:r>
              <a:rPr kumimoji="1" lang="en-US" altLang="ja-JP" dirty="0" smtClean="0"/>
              <a:t>“</a:t>
            </a:r>
            <a:r>
              <a:rPr kumimoji="1" lang="en-US" altLang="ja-JP" dirty="0" err="1" smtClean="0"/>
              <a:t>yasai</a:t>
            </a:r>
            <a:r>
              <a:rPr kumimoji="1" lang="en-US" altLang="ja-JP" dirty="0" smtClean="0"/>
              <a:t>” song</a:t>
            </a:r>
            <a:endParaRPr kumimoji="1" lang="ja-JP" altLang="en-US" dirty="0"/>
          </a:p>
        </p:txBody>
      </p:sp>
      <p:pic>
        <p:nvPicPr>
          <p:cNvPr id="1028" name="Picture 4" descr="C:\Users\fukushima\AppData\Local\Microsoft\Windows\Temporary Internet Files\Content.IE5\EHLK55LX\MP900430944[2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217" y="1600200"/>
            <a:ext cx="443756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52956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life </a:t>
            </a:r>
            <a:r>
              <a:rPr lang="en-US" altLang="ja-JP" dirty="0"/>
              <a:t>cycle </a:t>
            </a:r>
            <a:r>
              <a:rPr lang="en-US" altLang="ja-JP" dirty="0" smtClean="0"/>
              <a:t>of plants</a:t>
            </a:r>
            <a:endParaRPr kumimoji="1" lang="ja-JP" altLang="en-US" dirty="0"/>
          </a:p>
        </p:txBody>
      </p:sp>
      <p:pic>
        <p:nvPicPr>
          <p:cNvPr id="3074" name="Picture 2" descr="File:Tomato seed stages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95559"/>
            <a:ext cx="7620000" cy="359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7001278" y="5733256"/>
            <a:ext cx="1328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©</a:t>
            </a:r>
            <a:r>
              <a:rPr lang="en-GB" altLang="ja-JP" dirty="0" err="1" smtClean="0"/>
              <a:t>SunHappy</a:t>
            </a:r>
            <a:endParaRPr lang="en-GB" altLang="ja-JP" dirty="0"/>
          </a:p>
        </p:txBody>
      </p:sp>
    </p:spTree>
    <p:extLst>
      <p:ext uri="{BB962C8B-B14F-4D97-AF65-F5344CB8AC3E}">
        <p14:creationId xmlns:p14="http://schemas.microsoft.com/office/powerpoint/2010/main" val="192829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C:\Users\fukushima\AppData\Local\Microsoft\Windows\Temporary Internet Files\Content.IE5\LBYAEAO4\MC90033398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553" y="2879796"/>
            <a:ext cx="2011433" cy="285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fukushima\AppData\Local\Microsoft\Windows\Temporary Internet Files\Content.IE5\LBYAEAO4\MC90033837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046" y="4653136"/>
            <a:ext cx="1324966" cy="1814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fukushima\AppData\Local\Microsoft\Windows\Temporary Internet Files\Content.IE5\LBYAEAO4\MC90039148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64829"/>
            <a:ext cx="2160240" cy="240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fukushima\AppData\Local\Microsoft\Windows\Temporary Internet Files\Content.IE5\EHLK55LX\MP900387862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22" y="235832"/>
            <a:ext cx="1599205" cy="2241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左矢印 6"/>
          <p:cNvSpPr/>
          <p:nvPr/>
        </p:nvSpPr>
        <p:spPr>
          <a:xfrm>
            <a:off x="2262890" y="1568600"/>
            <a:ext cx="4588828" cy="204215"/>
          </a:xfrm>
          <a:prstGeom prst="lef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下矢印 7"/>
          <p:cNvSpPr/>
          <p:nvPr/>
        </p:nvSpPr>
        <p:spPr>
          <a:xfrm>
            <a:off x="1356635" y="2477708"/>
            <a:ext cx="238043" cy="1959404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00869" y="6412519"/>
            <a:ext cx="1762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Seeds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/</a:t>
            </a:r>
            <a:r>
              <a:rPr lang="ja-JP" altLang="en-US" sz="2400" dirty="0" smtClean="0"/>
              <a:t> </a:t>
            </a:r>
            <a:r>
              <a:rPr lang="en-US" altLang="ja-JP" sz="2400" dirty="0" err="1" smtClean="0"/>
              <a:t>Tane</a:t>
            </a:r>
            <a:endParaRPr kumimoji="1" lang="ja-JP" altLang="en-US" sz="2400" dirty="0"/>
          </a:p>
        </p:txBody>
      </p:sp>
      <p:sp>
        <p:nvSpPr>
          <p:cNvPr id="9" name="強調線吹き出し 1 8"/>
          <p:cNvSpPr/>
          <p:nvPr/>
        </p:nvSpPr>
        <p:spPr>
          <a:xfrm>
            <a:off x="6588224" y="5782327"/>
            <a:ext cx="1872208" cy="547045"/>
          </a:xfrm>
          <a:prstGeom prst="accentCallout1">
            <a:avLst>
              <a:gd name="adj1" fmla="val 18750"/>
              <a:gd name="adj2" fmla="val -8333"/>
              <a:gd name="adj3" fmla="val -67369"/>
              <a:gd name="adj4" fmla="val -70381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Roots</a:t>
            </a:r>
            <a:r>
              <a:rPr kumimoji="1" lang="ja-JP" altLang="en-US" sz="2400" dirty="0" smtClean="0"/>
              <a:t> </a:t>
            </a:r>
            <a:r>
              <a:rPr kumimoji="1" lang="en-US" altLang="ja-JP" sz="2400" dirty="0" smtClean="0"/>
              <a:t>/ Ne</a:t>
            </a:r>
            <a:endParaRPr kumimoji="1" lang="ja-JP" altLang="en-US" sz="2400" dirty="0"/>
          </a:p>
        </p:txBody>
      </p:sp>
      <p:sp>
        <p:nvSpPr>
          <p:cNvPr id="19" name="強調線吹き出し 1 18"/>
          <p:cNvSpPr/>
          <p:nvPr/>
        </p:nvSpPr>
        <p:spPr>
          <a:xfrm flipH="1">
            <a:off x="2051720" y="4538139"/>
            <a:ext cx="1872208" cy="547045"/>
          </a:xfrm>
          <a:prstGeom prst="accentCallout1">
            <a:avLst>
              <a:gd name="adj1" fmla="val 18750"/>
              <a:gd name="adj2" fmla="val -8333"/>
              <a:gd name="adj3" fmla="val 1193"/>
              <a:gd name="adj4" fmla="val -4497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/>
              <a:t>Stem</a:t>
            </a:r>
            <a:r>
              <a:rPr kumimoji="1" lang="ja-JP" altLang="en-US" sz="2400" dirty="0" smtClean="0"/>
              <a:t> </a:t>
            </a:r>
            <a:r>
              <a:rPr kumimoji="1" lang="en-US" altLang="ja-JP" sz="2400" dirty="0" smtClean="0"/>
              <a:t>/ </a:t>
            </a:r>
            <a:r>
              <a:rPr kumimoji="1" lang="en-US" altLang="ja-JP" sz="2400" dirty="0" err="1" smtClean="0"/>
              <a:t>Kuki</a:t>
            </a:r>
            <a:endParaRPr kumimoji="1" lang="ja-JP" altLang="en-US" sz="2400" dirty="0"/>
          </a:p>
        </p:txBody>
      </p:sp>
      <p:sp>
        <p:nvSpPr>
          <p:cNvPr id="21" name="強調線吹き出し 1 20"/>
          <p:cNvSpPr/>
          <p:nvPr/>
        </p:nvSpPr>
        <p:spPr>
          <a:xfrm>
            <a:off x="6367170" y="4437112"/>
            <a:ext cx="1872208" cy="547045"/>
          </a:xfrm>
          <a:prstGeom prst="accentCallout1">
            <a:avLst>
              <a:gd name="adj1" fmla="val 18750"/>
              <a:gd name="adj2" fmla="val -8333"/>
              <a:gd name="adj3" fmla="val -87413"/>
              <a:gd name="adj4" fmla="val -7458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/>
              <a:t>Leaves</a:t>
            </a:r>
            <a:r>
              <a:rPr kumimoji="1" lang="ja-JP" altLang="en-US" sz="2400" dirty="0" smtClean="0"/>
              <a:t> </a:t>
            </a:r>
            <a:r>
              <a:rPr kumimoji="1" lang="en-US" altLang="ja-JP" sz="2400" dirty="0" smtClean="0"/>
              <a:t>/ Ha</a:t>
            </a:r>
            <a:endParaRPr kumimoji="1" lang="ja-JP" altLang="en-US" sz="2400" dirty="0"/>
          </a:p>
        </p:txBody>
      </p:sp>
      <p:sp>
        <p:nvSpPr>
          <p:cNvPr id="22" name="強調線吹き出し 1 21"/>
          <p:cNvSpPr/>
          <p:nvPr/>
        </p:nvSpPr>
        <p:spPr>
          <a:xfrm flipH="1">
            <a:off x="3984552" y="620688"/>
            <a:ext cx="2011433" cy="547045"/>
          </a:xfrm>
          <a:prstGeom prst="accentCallout1">
            <a:avLst>
              <a:gd name="adj1" fmla="val 18750"/>
              <a:gd name="adj2" fmla="val -8333"/>
              <a:gd name="adj3" fmla="val 172319"/>
              <a:gd name="adj4" fmla="val -551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/>
              <a:t>F</a:t>
            </a:r>
            <a:r>
              <a:rPr kumimoji="1" lang="en-US" altLang="ja-JP" sz="2400" dirty="0" smtClean="0"/>
              <a:t>ruits</a:t>
            </a:r>
            <a:r>
              <a:rPr kumimoji="1" lang="ja-JP" altLang="en-US" sz="2400" dirty="0" smtClean="0"/>
              <a:t> </a:t>
            </a:r>
            <a:r>
              <a:rPr kumimoji="1" lang="en-US" altLang="ja-JP" sz="2400" dirty="0" smtClean="0"/>
              <a:t>/ </a:t>
            </a:r>
            <a:r>
              <a:rPr kumimoji="1" lang="en-US" altLang="ja-JP" sz="2400" dirty="0" err="1" smtClean="0"/>
              <a:t>Mi</a:t>
            </a:r>
            <a:endParaRPr kumimoji="1" lang="ja-JP" altLang="en-US" sz="2400" dirty="0"/>
          </a:p>
        </p:txBody>
      </p:sp>
      <p:sp>
        <p:nvSpPr>
          <p:cNvPr id="25" name="強調線吹き出し 1 24"/>
          <p:cNvSpPr/>
          <p:nvPr/>
        </p:nvSpPr>
        <p:spPr>
          <a:xfrm flipH="1">
            <a:off x="2262890" y="2204185"/>
            <a:ext cx="2011433" cy="547045"/>
          </a:xfrm>
          <a:prstGeom prst="accentCallout1">
            <a:avLst>
              <a:gd name="adj1" fmla="val 18750"/>
              <a:gd name="adj2" fmla="val -8333"/>
              <a:gd name="adj3" fmla="val 185268"/>
              <a:gd name="adj4" fmla="val -2635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/>
              <a:t>Flower</a:t>
            </a:r>
            <a:r>
              <a:rPr kumimoji="1" lang="ja-JP" altLang="en-US" sz="2400" dirty="0" smtClean="0"/>
              <a:t> </a:t>
            </a:r>
            <a:r>
              <a:rPr kumimoji="1" lang="en-US" altLang="ja-JP" sz="2400" dirty="0" smtClean="0"/>
              <a:t>/ Hana</a:t>
            </a:r>
            <a:endParaRPr kumimoji="1" lang="ja-JP" altLang="en-US" sz="2400" dirty="0"/>
          </a:p>
        </p:txBody>
      </p:sp>
      <p:sp>
        <p:nvSpPr>
          <p:cNvPr id="10" name="右矢印 9"/>
          <p:cNvSpPr/>
          <p:nvPr/>
        </p:nvSpPr>
        <p:spPr>
          <a:xfrm rot="19062238">
            <a:off x="2540786" y="5564878"/>
            <a:ext cx="1296144" cy="242833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右矢印 26"/>
          <p:cNvSpPr/>
          <p:nvPr/>
        </p:nvSpPr>
        <p:spPr>
          <a:xfrm rot="19062238">
            <a:off x="5752802" y="2465368"/>
            <a:ext cx="1296144" cy="242833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00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6" grpId="0"/>
      <p:bldP spid="9" grpId="0" animBg="1"/>
      <p:bldP spid="19" grpId="0" animBg="1"/>
      <p:bldP spid="21" grpId="0" animBg="1"/>
      <p:bldP spid="22" grpId="0" animBg="1"/>
      <p:bldP spid="25" grpId="0" animBg="1"/>
      <p:bldP spid="10" grpId="0" animBg="1"/>
      <p:bldP spid="27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1146</TotalTime>
  <Words>136</Words>
  <Application>Microsoft Office PowerPoint</Application>
  <PresentationFormat>画面に合わせる (4:3)</PresentationFormat>
  <Paragraphs>60</Paragraphs>
  <Slides>10</Slides>
  <Notes>10</Notes>
  <HiddenSlides>0</HiddenSlides>
  <MMClips>2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​​テーマ</vt:lpstr>
      <vt:lpstr>The life cycle of plants</vt:lpstr>
      <vt:lpstr>Let’s review! Yasai</vt:lpstr>
      <vt:lpstr>Nan desu ka?</vt:lpstr>
      <vt:lpstr>Suki desu ka? Sukijanai desu ka?</vt:lpstr>
      <vt:lpstr>Burokkori</vt:lpstr>
      <vt:lpstr>Asuparagasu</vt:lpstr>
      <vt:lpstr>Let’s listen to the “yasai” song</vt:lpstr>
      <vt:lpstr>The life cycle of plants</vt:lpstr>
      <vt:lpstr>PowerPoint プレゼンテーション</vt:lpstr>
      <vt:lpstr>What kinds of vegetables are these? Please put them in the right list!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Tomodachi (friends)</dc:title>
  <dc:creator>Seiji Fukushima</dc:creator>
  <cp:lastModifiedBy>Seiji Fukushima</cp:lastModifiedBy>
  <cp:revision>54</cp:revision>
  <dcterms:created xsi:type="dcterms:W3CDTF">2014-06-04T09:23:46Z</dcterms:created>
  <dcterms:modified xsi:type="dcterms:W3CDTF">2014-07-31T13:03:36Z</dcterms:modified>
</cp:coreProperties>
</file>